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5" r:id="rId1"/>
  </p:sldMasterIdLst>
  <p:notesMasterIdLst>
    <p:notesMasterId r:id="rId14"/>
  </p:notesMasterIdLst>
  <p:handoutMasterIdLst>
    <p:handoutMasterId r:id="rId15"/>
  </p:handoutMasterIdLst>
  <p:sldIdLst>
    <p:sldId id="272" r:id="rId2"/>
    <p:sldId id="282" r:id="rId3"/>
    <p:sldId id="283" r:id="rId4"/>
    <p:sldId id="273" r:id="rId5"/>
    <p:sldId id="274" r:id="rId6"/>
    <p:sldId id="276" r:id="rId7"/>
    <p:sldId id="281" r:id="rId8"/>
    <p:sldId id="280" r:id="rId9"/>
    <p:sldId id="275" r:id="rId10"/>
    <p:sldId id="277" r:id="rId11"/>
    <p:sldId id="278" r:id="rId12"/>
    <p:sldId id="27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C2BE28"/>
    <a:srgbClr val="A7A623"/>
    <a:srgbClr val="531439"/>
    <a:srgbClr val="00B000"/>
    <a:srgbClr val="BECBCF"/>
    <a:srgbClr val="698898"/>
    <a:srgbClr val="2B5B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26BF28-A7C0-0843-9CE6-E132A1931EFC}" v="22" dt="2019-09-15T07:47:05.065"/>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autoAdjust="0"/>
    <p:restoredTop sz="94771" autoAdjust="0"/>
  </p:normalViewPr>
  <p:slideViewPr>
    <p:cSldViewPr snapToGrid="0" snapToObjects="1">
      <p:cViewPr varScale="1">
        <p:scale>
          <a:sx n="95" d="100"/>
          <a:sy n="95" d="100"/>
        </p:scale>
        <p:origin x="1488"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é Tjersland" userId="28f485037642f59b" providerId="LiveId" clId="{FF26BF28-A7C0-0843-9CE6-E132A1931EFC}"/>
    <pc:docChg chg="custSel addSld modSld modMainMaster">
      <pc:chgData name="André Tjersland" userId="28f485037642f59b" providerId="LiveId" clId="{FF26BF28-A7C0-0843-9CE6-E132A1931EFC}" dt="2019-09-15T07:47:05.065" v="97" actId="207"/>
      <pc:docMkLst>
        <pc:docMk/>
      </pc:docMkLst>
      <pc:sldChg chg="addSp delSp modSp">
        <pc:chgData name="André Tjersland" userId="28f485037642f59b" providerId="LiveId" clId="{FF26BF28-A7C0-0843-9CE6-E132A1931EFC}" dt="2019-09-15T07:45:50.107" v="54" actId="27636"/>
        <pc:sldMkLst>
          <pc:docMk/>
          <pc:sldMk cId="1720128480" sldId="272"/>
        </pc:sldMkLst>
        <pc:spChg chg="mod">
          <ac:chgData name="André Tjersland" userId="28f485037642f59b" providerId="LiveId" clId="{FF26BF28-A7C0-0843-9CE6-E132A1931EFC}" dt="2019-09-15T07:45:50.107" v="54" actId="27636"/>
          <ac:spMkLst>
            <pc:docMk/>
            <pc:sldMk cId="1720128480" sldId="272"/>
            <ac:spMk id="2" creationId="{00000000-0000-0000-0000-000000000000}"/>
          </ac:spMkLst>
        </pc:spChg>
        <pc:spChg chg="add del mod">
          <ac:chgData name="André Tjersland" userId="28f485037642f59b" providerId="LiveId" clId="{FF26BF28-A7C0-0843-9CE6-E132A1931EFC}" dt="2019-09-15T07:35:36.640" v="2"/>
          <ac:spMkLst>
            <pc:docMk/>
            <pc:sldMk cId="1720128480" sldId="272"/>
            <ac:spMk id="3" creationId="{AD3BDB6A-666B-8E44-A91C-CF82B0D64173}"/>
          </ac:spMkLst>
        </pc:spChg>
      </pc:sldChg>
      <pc:sldChg chg="modSp">
        <pc:chgData name="André Tjersland" userId="28f485037642f59b" providerId="LiveId" clId="{FF26BF28-A7C0-0843-9CE6-E132A1931EFC}" dt="2019-09-15T07:46:29.274" v="73" actId="207"/>
        <pc:sldMkLst>
          <pc:docMk/>
          <pc:sldMk cId="753174714" sldId="273"/>
        </pc:sldMkLst>
        <pc:spChg chg="mod">
          <ac:chgData name="André Tjersland" userId="28f485037642f59b" providerId="LiveId" clId="{FF26BF28-A7C0-0843-9CE6-E132A1931EFC}" dt="2019-09-15T07:46:24.459" v="72" actId="27636"/>
          <ac:spMkLst>
            <pc:docMk/>
            <pc:sldMk cId="753174714" sldId="273"/>
            <ac:spMk id="3" creationId="{7382547B-6C68-2D47-BA21-D8770E903593}"/>
          </ac:spMkLst>
        </pc:spChg>
        <pc:spChg chg="mod">
          <ac:chgData name="André Tjersland" userId="28f485037642f59b" providerId="LiveId" clId="{FF26BF28-A7C0-0843-9CE6-E132A1931EFC}" dt="2019-09-15T07:46:29.274" v="73" actId="207"/>
          <ac:spMkLst>
            <pc:docMk/>
            <pc:sldMk cId="753174714" sldId="273"/>
            <ac:spMk id="4" creationId="{411FA0E2-9696-4248-88B5-FCBD35FAAF2E}"/>
          </ac:spMkLst>
        </pc:spChg>
      </pc:sldChg>
      <pc:sldChg chg="modSp">
        <pc:chgData name="André Tjersland" userId="28f485037642f59b" providerId="LiveId" clId="{FF26BF28-A7C0-0843-9CE6-E132A1931EFC}" dt="2019-09-15T07:45:50.225" v="55" actId="27636"/>
        <pc:sldMkLst>
          <pc:docMk/>
          <pc:sldMk cId="2709472025" sldId="274"/>
        </pc:sldMkLst>
        <pc:spChg chg="mod">
          <ac:chgData name="André Tjersland" userId="28f485037642f59b" providerId="LiveId" clId="{FF26BF28-A7C0-0843-9CE6-E132A1931EFC}" dt="2019-09-15T07:45:50.225" v="55" actId="27636"/>
          <ac:spMkLst>
            <pc:docMk/>
            <pc:sldMk cId="2709472025" sldId="274"/>
            <ac:spMk id="2" creationId="{00000000-0000-0000-0000-000000000000}"/>
          </ac:spMkLst>
        </pc:spChg>
      </pc:sldChg>
      <pc:sldChg chg="modSp">
        <pc:chgData name="André Tjersland" userId="28f485037642f59b" providerId="LiveId" clId="{FF26BF28-A7C0-0843-9CE6-E132A1931EFC}" dt="2019-09-15T07:45:50.264" v="56" actId="27636"/>
        <pc:sldMkLst>
          <pc:docMk/>
          <pc:sldMk cId="1541678139" sldId="275"/>
        </pc:sldMkLst>
        <pc:spChg chg="mod">
          <ac:chgData name="André Tjersland" userId="28f485037642f59b" providerId="LiveId" clId="{FF26BF28-A7C0-0843-9CE6-E132A1931EFC}" dt="2019-09-15T07:45:50.264" v="56" actId="27636"/>
          <ac:spMkLst>
            <pc:docMk/>
            <pc:sldMk cId="1541678139" sldId="275"/>
            <ac:spMk id="2" creationId="{00000000-0000-0000-0000-000000000000}"/>
          </ac:spMkLst>
        </pc:spChg>
      </pc:sldChg>
      <pc:sldChg chg="modSp">
        <pc:chgData name="André Tjersland" userId="28f485037642f59b" providerId="LiveId" clId="{FF26BF28-A7C0-0843-9CE6-E132A1931EFC}" dt="2019-09-15T07:46:45.775" v="79" actId="27636"/>
        <pc:sldMkLst>
          <pc:docMk/>
          <pc:sldMk cId="3807448125" sldId="276"/>
        </pc:sldMkLst>
        <pc:spChg chg="mod">
          <ac:chgData name="André Tjersland" userId="28f485037642f59b" providerId="LiveId" clId="{FF26BF28-A7C0-0843-9CE6-E132A1931EFC}" dt="2019-09-15T07:46:41.394" v="75" actId="207"/>
          <ac:spMkLst>
            <pc:docMk/>
            <pc:sldMk cId="3807448125" sldId="276"/>
            <ac:spMk id="2" creationId="{E17FA21C-B51D-EB4B-B917-098C914FD574}"/>
          </ac:spMkLst>
        </pc:spChg>
        <pc:spChg chg="mod">
          <ac:chgData name="André Tjersland" userId="28f485037642f59b" providerId="LiveId" clId="{FF26BF28-A7C0-0843-9CE6-E132A1931EFC}" dt="2019-09-15T07:46:45.775" v="79" actId="27636"/>
          <ac:spMkLst>
            <pc:docMk/>
            <pc:sldMk cId="3807448125" sldId="276"/>
            <ac:spMk id="3" creationId="{7382547B-6C68-2D47-BA21-D8770E903593}"/>
          </ac:spMkLst>
        </pc:spChg>
      </pc:sldChg>
      <pc:sldChg chg="modSp">
        <pc:chgData name="André Tjersland" userId="28f485037642f59b" providerId="LiveId" clId="{FF26BF28-A7C0-0843-9CE6-E132A1931EFC}" dt="2019-09-15T07:47:05.065" v="97" actId="207"/>
        <pc:sldMkLst>
          <pc:docMk/>
          <pc:sldMk cId="3420278940" sldId="277"/>
        </pc:sldMkLst>
        <pc:spChg chg="mod">
          <ac:chgData name="André Tjersland" userId="28f485037642f59b" providerId="LiveId" clId="{FF26BF28-A7C0-0843-9CE6-E132A1931EFC}" dt="2019-09-15T07:46:04.499" v="66" actId="27636"/>
          <ac:spMkLst>
            <pc:docMk/>
            <pc:sldMk cId="3420278940" sldId="277"/>
            <ac:spMk id="3" creationId="{7382547B-6C68-2D47-BA21-D8770E903593}"/>
          </ac:spMkLst>
        </pc:spChg>
        <pc:spChg chg="mod">
          <ac:chgData name="André Tjersland" userId="28f485037642f59b" providerId="LiveId" clId="{FF26BF28-A7C0-0843-9CE6-E132A1931EFC}" dt="2019-09-15T07:47:05.065" v="97" actId="207"/>
          <ac:spMkLst>
            <pc:docMk/>
            <pc:sldMk cId="3420278940" sldId="277"/>
            <ac:spMk id="4" creationId="{38145C6D-30D9-5A43-9752-9BCFAF81C6E3}"/>
          </ac:spMkLst>
        </pc:spChg>
      </pc:sldChg>
      <pc:sldChg chg="modSp">
        <pc:chgData name="André Tjersland" userId="28f485037642f59b" providerId="LiveId" clId="{FF26BF28-A7C0-0843-9CE6-E132A1931EFC}" dt="2019-09-15T07:45:50.321" v="58" actId="27636"/>
        <pc:sldMkLst>
          <pc:docMk/>
          <pc:sldMk cId="2354633904" sldId="279"/>
        </pc:sldMkLst>
        <pc:spChg chg="mod">
          <ac:chgData name="André Tjersland" userId="28f485037642f59b" providerId="LiveId" clId="{FF26BF28-A7C0-0843-9CE6-E132A1931EFC}" dt="2019-09-15T07:45:50.321" v="58" actId="27636"/>
          <ac:spMkLst>
            <pc:docMk/>
            <pc:sldMk cId="2354633904" sldId="279"/>
            <ac:spMk id="2" creationId="{00000000-0000-0000-0000-000000000000}"/>
          </ac:spMkLst>
        </pc:spChg>
      </pc:sldChg>
      <pc:sldChg chg="modSp add">
        <pc:chgData name="André Tjersland" userId="28f485037642f59b" providerId="LiveId" clId="{FF26BF28-A7C0-0843-9CE6-E132A1931EFC}" dt="2019-09-15T07:46:58.883" v="96" actId="1036"/>
        <pc:sldMkLst>
          <pc:docMk/>
          <pc:sldMk cId="3871851928" sldId="280"/>
        </pc:sldMkLst>
        <pc:spChg chg="mod">
          <ac:chgData name="André Tjersland" userId="28f485037642f59b" providerId="LiveId" clId="{FF26BF28-A7C0-0843-9CE6-E132A1931EFC}" dt="2019-09-15T07:46:50.229" v="80" actId="207"/>
          <ac:spMkLst>
            <pc:docMk/>
            <pc:sldMk cId="3871851928" sldId="280"/>
            <ac:spMk id="2" creationId="{E17FA21C-B51D-EB4B-B917-098C914FD574}"/>
          </ac:spMkLst>
        </pc:spChg>
        <pc:spChg chg="mod">
          <ac:chgData name="André Tjersland" userId="28f485037642f59b" providerId="LiveId" clId="{FF26BF28-A7C0-0843-9CE6-E132A1931EFC}" dt="2019-09-15T07:46:58.883" v="96" actId="1036"/>
          <ac:spMkLst>
            <pc:docMk/>
            <pc:sldMk cId="3871851928" sldId="280"/>
            <ac:spMk id="3" creationId="{7382547B-6C68-2D47-BA21-D8770E903593}"/>
          </ac:spMkLst>
        </pc:spChg>
      </pc:sldChg>
      <pc:sldChg chg="addSp delSp modSp add modAnim">
        <pc:chgData name="André Tjersland" userId="28f485037642f59b" providerId="LiveId" clId="{FF26BF28-A7C0-0843-9CE6-E132A1931EFC}" dt="2019-09-15T07:46:35.039" v="74" actId="207"/>
        <pc:sldMkLst>
          <pc:docMk/>
          <pc:sldMk cId="218016797" sldId="281"/>
        </pc:sldMkLst>
        <pc:spChg chg="del">
          <ac:chgData name="André Tjersland" userId="28f485037642f59b" providerId="LiveId" clId="{FF26BF28-A7C0-0843-9CE6-E132A1931EFC}" dt="2019-09-15T07:38:22.398" v="36" actId="478"/>
          <ac:spMkLst>
            <pc:docMk/>
            <pc:sldMk cId="218016797" sldId="281"/>
            <ac:spMk id="2" creationId="{E17FA21C-B51D-EB4B-B917-098C914FD574}"/>
          </ac:spMkLst>
        </pc:spChg>
        <pc:spChg chg="mod">
          <ac:chgData name="André Tjersland" userId="28f485037642f59b" providerId="LiveId" clId="{FF26BF28-A7C0-0843-9CE6-E132A1931EFC}" dt="2019-09-15T07:38:54.702" v="46" actId="1076"/>
          <ac:spMkLst>
            <pc:docMk/>
            <pc:sldMk cId="218016797" sldId="281"/>
            <ac:spMk id="3" creationId="{7382547B-6C68-2D47-BA21-D8770E903593}"/>
          </ac:spMkLst>
        </pc:spChg>
        <pc:spChg chg="add mod">
          <ac:chgData name="André Tjersland" userId="28f485037642f59b" providerId="LiveId" clId="{FF26BF28-A7C0-0843-9CE6-E132A1931EFC}" dt="2019-09-15T07:46:35.039" v="74" actId="207"/>
          <ac:spMkLst>
            <pc:docMk/>
            <pc:sldMk cId="218016797" sldId="281"/>
            <ac:spMk id="4" creationId="{6503C263-68E4-1544-911D-3D5C57164601}"/>
          </ac:spMkLst>
        </pc:spChg>
      </pc:sldChg>
      <pc:sldChg chg="addSp delSp modSp add">
        <pc:chgData name="André Tjersland" userId="28f485037642f59b" providerId="LiveId" clId="{FF26BF28-A7C0-0843-9CE6-E132A1931EFC}" dt="2019-09-15T07:44:36.174" v="52" actId="1076"/>
        <pc:sldMkLst>
          <pc:docMk/>
          <pc:sldMk cId="1379339754" sldId="282"/>
        </pc:sldMkLst>
        <pc:spChg chg="del">
          <ac:chgData name="André Tjersland" userId="28f485037642f59b" providerId="LiveId" clId="{FF26BF28-A7C0-0843-9CE6-E132A1931EFC}" dt="2019-09-15T07:44:28.933" v="50"/>
          <ac:spMkLst>
            <pc:docMk/>
            <pc:sldMk cId="1379339754" sldId="282"/>
            <ac:spMk id="3" creationId="{392116E1-AA29-0A4F-8D82-34D43E9D0A9D}"/>
          </ac:spMkLst>
        </pc:spChg>
        <pc:picChg chg="add mod">
          <ac:chgData name="André Tjersland" userId="28f485037642f59b" providerId="LiveId" clId="{FF26BF28-A7C0-0843-9CE6-E132A1931EFC}" dt="2019-09-15T07:44:36.174" v="52" actId="1076"/>
          <ac:picMkLst>
            <pc:docMk/>
            <pc:sldMk cId="1379339754" sldId="282"/>
            <ac:picMk id="5" creationId="{9E7F303C-1063-404B-8B2B-C74521264C0E}"/>
          </ac:picMkLst>
        </pc:picChg>
      </pc:sldChg>
      <pc:sldMasterChg chg="modTransition modSldLayout">
        <pc:chgData name="André Tjersland" userId="28f485037642f59b" providerId="LiveId" clId="{FF26BF28-A7C0-0843-9CE6-E132A1931EFC}" dt="2019-09-15T07:45:49.928" v="53"/>
        <pc:sldMasterMkLst>
          <pc:docMk/>
          <pc:sldMasterMk cId="2625348762" sldId="2147483855"/>
        </pc:sldMasterMkLst>
        <pc:sldLayoutChg chg="modTransition">
          <pc:chgData name="André Tjersland" userId="28f485037642f59b" providerId="LiveId" clId="{FF26BF28-A7C0-0843-9CE6-E132A1931EFC}" dt="2019-09-15T07:45:49.928" v="53"/>
          <pc:sldLayoutMkLst>
            <pc:docMk/>
            <pc:sldMasterMk cId="2625348762" sldId="2147483855"/>
            <pc:sldLayoutMk cId="2596649523" sldId="2147483856"/>
          </pc:sldLayoutMkLst>
        </pc:sldLayoutChg>
      </pc:sldMasterChg>
      <pc:sldMasterChg chg="modTransition modSldLayout">
        <pc:chgData name="André Tjersland" userId="28f485037642f59b" providerId="LiveId" clId="{FF26BF28-A7C0-0843-9CE6-E132A1931EFC}" dt="2019-09-15T07:45:57.659" v="59"/>
        <pc:sldMasterMkLst>
          <pc:docMk/>
          <pc:sldMasterMk cId="102715825" sldId="2147483867"/>
        </pc:sldMasterMkLst>
        <pc:sldLayoutChg chg="modTransition">
          <pc:chgData name="André Tjersland" userId="28f485037642f59b" providerId="LiveId" clId="{FF26BF28-A7C0-0843-9CE6-E132A1931EFC}" dt="2019-09-15T07:45:57.659" v="59"/>
          <pc:sldLayoutMkLst>
            <pc:docMk/>
            <pc:sldMasterMk cId="102715825" sldId="2147483867"/>
            <pc:sldLayoutMk cId="3692689216" sldId="2147483868"/>
          </pc:sldLayoutMkLst>
        </pc:sldLayoutChg>
      </pc:sldMasterChg>
      <pc:sldMasterChg chg="modTransition modSldLayout">
        <pc:chgData name="André Tjersland" userId="28f485037642f59b" providerId="LiveId" clId="{FF26BF28-A7C0-0843-9CE6-E132A1931EFC}" dt="2019-09-15T07:46:04.070" v="63"/>
        <pc:sldMasterMkLst>
          <pc:docMk/>
          <pc:sldMasterMk cId="3121015574" sldId="2147483885"/>
        </pc:sldMasterMkLst>
        <pc:sldLayoutChg chg="modTransition">
          <pc:chgData name="André Tjersland" userId="28f485037642f59b" providerId="LiveId" clId="{FF26BF28-A7C0-0843-9CE6-E132A1931EFC}" dt="2019-09-15T07:46:04.070" v="63"/>
          <pc:sldLayoutMkLst>
            <pc:docMk/>
            <pc:sldMasterMk cId="3121015574" sldId="2147483885"/>
            <pc:sldLayoutMk cId="2575387740" sldId="2147483886"/>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a:lvl1pPr>
          </a:lstStyle>
          <a:p>
            <a:endParaRPr lang="nb-NO"/>
          </a:p>
        </p:txBody>
      </p:sp>
      <p:sp>
        <p:nvSpPr>
          <p:cNvPr id="91139" name="Rectangle 1027"/>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lvl1pPr>
          </a:lstStyle>
          <a:p>
            <a:fld id="{86F3BB68-BA62-2648-AF1C-2B48A5859C76}" type="datetimeFigureOut">
              <a:rPr lang="nb-NO"/>
              <a:pPr/>
              <a:t>15.09.2019</a:t>
            </a:fld>
            <a:endParaRPr lang="nb-NO"/>
          </a:p>
        </p:txBody>
      </p:sp>
      <p:sp>
        <p:nvSpPr>
          <p:cNvPr id="91140" name="Rectangle 1028"/>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a:lvl1pPr>
          </a:lstStyle>
          <a:p>
            <a:endParaRPr lang="nb-NO"/>
          </a:p>
        </p:txBody>
      </p:sp>
      <p:sp>
        <p:nvSpPr>
          <p:cNvPr id="91141" name="Rectangle 1029"/>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vl1pPr>
          </a:lstStyle>
          <a:p>
            <a:fld id="{884A4B13-F49E-E84E-888A-5D31218E7171}" type="slidenum">
              <a:rPr lang="nb-NO"/>
              <a:pPr/>
              <a:t>‹#›</a:t>
            </a:fld>
            <a:endParaRPr lang="nb-NO"/>
          </a:p>
        </p:txBody>
      </p:sp>
    </p:spTree>
    <p:extLst>
      <p:ext uri="{BB962C8B-B14F-4D97-AF65-F5344CB8AC3E}">
        <p14:creationId xmlns:p14="http://schemas.microsoft.com/office/powerpoint/2010/main" val="28686840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nb-NO"/>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0AAB8468-6C89-7849-BA01-9800FA43ED73}" type="datetimeFigureOut">
              <a:rPr lang="nb-NO"/>
              <a:pPr/>
              <a:t>15.09.2019</a:t>
            </a:fld>
            <a:endParaRPr lang="nb-NO"/>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nb-NO"/>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7B70D25-A29F-B14A-8885-12554703FA1D}" type="slidenum">
              <a:rPr lang="nb-NO"/>
              <a:pPr/>
              <a:t>‹#›</a:t>
            </a:fld>
            <a:endParaRPr lang="nb-NO"/>
          </a:p>
        </p:txBody>
      </p:sp>
    </p:spTree>
    <p:extLst>
      <p:ext uri="{BB962C8B-B14F-4D97-AF65-F5344CB8AC3E}">
        <p14:creationId xmlns:p14="http://schemas.microsoft.com/office/powerpoint/2010/main" val="7580951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nb-NO"/>
              <a:t>Klikk for å redigere tittelstil</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E6777D7C-2BA8-3B4C-81CD-74973607CFD3}" type="datetimeFigureOut">
              <a:rPr lang="en-US" smtClean="0"/>
              <a:pPr/>
              <a:t>9/15/19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575387740"/>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e med bildeteks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nb-NO"/>
              <a:t>Klikk for å redigere tittelstil</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C3388E5-3FBD-E643-BFA7-40B25DB31287}" type="datetimeFigureOut">
              <a:rPr lang="en-US" smtClean="0"/>
              <a:pPr/>
              <a:t>9/15/19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217131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nb-NO"/>
              <a:t>Klikk for å redigere tittelstil</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C3388E5-3FBD-E643-BFA7-40B25DB31287}" type="datetimeFigureOut">
              <a:rPr lang="en-US" smtClean="0"/>
              <a:pPr/>
              <a:t>9/15/19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304322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nb-NO"/>
              <a:t>Klikk for å redigere tittelstil</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C3388E5-3FBD-E643-BFA7-40B25DB31287}" type="datetimeFigureOut">
              <a:rPr lang="en-US" smtClean="0"/>
              <a:pPr/>
              <a:t>9/15/19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96236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nb-NO"/>
              <a:t>Klikk for å redigere tittelstil</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C3388E5-3FBD-E643-BFA7-40B25DB31287}" type="datetimeFigureOut">
              <a:rPr lang="en-US" smtClean="0"/>
              <a:pPr/>
              <a:t>9/15/19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966351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nb-NO"/>
              <a:t>Klikk for å redigere tittelstil</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3" name="Date Placeholder 2"/>
          <p:cNvSpPr>
            <a:spLocks noGrp="1"/>
          </p:cNvSpPr>
          <p:nvPr>
            <p:ph type="dt" sz="half" idx="10"/>
          </p:nvPr>
        </p:nvSpPr>
        <p:spPr/>
        <p:txBody>
          <a:bodyPr/>
          <a:lstStyle/>
          <a:p>
            <a:fld id="{2C3388E5-3FBD-E643-BFA7-40B25DB31287}" type="datetimeFigureOut">
              <a:rPr lang="en-US" smtClean="0"/>
              <a:pPr/>
              <a:t>9/15/19</a:t>
            </a:fld>
            <a:endParaRPr lang="en-US"/>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550267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for bilde">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nb-NO"/>
              <a:t>Klikk for å redigere tittelstil</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3" name="Date Placeholder 2"/>
          <p:cNvSpPr>
            <a:spLocks noGrp="1"/>
          </p:cNvSpPr>
          <p:nvPr>
            <p:ph type="dt" sz="half" idx="10"/>
          </p:nvPr>
        </p:nvSpPr>
        <p:spPr/>
        <p:txBody>
          <a:bodyPr/>
          <a:lstStyle/>
          <a:p>
            <a:fld id="{2C3388E5-3FBD-E643-BFA7-40B25DB31287}" type="datetimeFigureOut">
              <a:rPr lang="en-US" smtClean="0"/>
              <a:pPr/>
              <a:t>9/15/19</a:t>
            </a:fld>
            <a:endParaRPr lang="en-US"/>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028956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nb-NO"/>
              <a:t>Klikk for å redigere tittelstil</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C3388E5-3FBD-E643-BFA7-40B25DB31287}" type="datetimeFigureOut">
              <a:rPr lang="en-US" smtClean="0"/>
              <a:pPr/>
              <a:t>9/15/19</a:t>
            </a:fld>
            <a:endParaRPr lang="en-US"/>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414090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nb-NO"/>
              <a:t>Klikk for å redigere tittelstil</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C3388E5-3FBD-E643-BFA7-40B25DB31287}" type="datetimeFigureOut">
              <a:rPr lang="en-US" smtClean="0"/>
              <a:pPr/>
              <a:t>9/15/19</a:t>
            </a:fld>
            <a:endParaRPr lang="en-US"/>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8812272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tel og innhold">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nb-NO"/>
              <a:t>Klikk for å redigere tittelstil</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FCE4829A-2066-3B42-9ED4-5355A83EA6CE}" type="datetimeFigureOut">
              <a:rPr lang="en-US" smtClean="0"/>
              <a:pPr/>
              <a:t>9/15/19</a:t>
            </a:fld>
            <a:endParaRPr lang="en-US"/>
          </a:p>
        </p:txBody>
      </p:sp>
      <p:sp>
        <p:nvSpPr>
          <p:cNvPr id="50" name="Footer Placeholder 4"/>
          <p:cNvSpPr>
            <a:spLocks noGrp="1"/>
          </p:cNvSpPr>
          <p:nvPr>
            <p:ph type="ftr" sz="quarter" idx="11"/>
          </p:nvPr>
        </p:nvSpPr>
        <p:spPr>
          <a:xfrm>
            <a:off x="856059" y="5883276"/>
            <a:ext cx="4679482" cy="365125"/>
          </a:xfrm>
        </p:spPr>
        <p:txBody>
          <a:bodyPr/>
          <a:lstStyle/>
          <a:p>
            <a:endParaRPr lang="nb-NO"/>
          </a:p>
        </p:txBody>
      </p:sp>
      <p:sp>
        <p:nvSpPr>
          <p:cNvPr id="51" name="Slide Number Placeholder 5"/>
          <p:cNvSpPr>
            <a:spLocks noGrp="1"/>
          </p:cNvSpPr>
          <p:nvPr>
            <p:ph type="sldNum" sz="quarter" idx="12"/>
          </p:nvPr>
        </p:nvSpPr>
        <p:spPr>
          <a:xfrm>
            <a:off x="7707241" y="5883275"/>
            <a:ext cx="578317" cy="365125"/>
          </a:xfrm>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274811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nb-NO"/>
              <a:t>Klikk for å redigere tittelstil</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C3388E5-3FBD-E643-BFA7-40B25DB31287}" type="datetimeFigureOut">
              <a:rPr lang="en-US" smtClean="0"/>
              <a:pPr/>
              <a:t>9/15/19</a:t>
            </a:fld>
            <a:endParaRPr lang="en-US"/>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30270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nb-NO"/>
              <a:t>Klikk for å redigere tittelstil</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C3388E5-3FBD-E643-BFA7-40B25DB31287}" type="datetimeFigureOut">
              <a:rPr lang="en-US" smtClean="0"/>
              <a:pPr/>
              <a:t>9/15/19</a:t>
            </a:fld>
            <a:endParaRPr lang="en-US"/>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15061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nb-NO"/>
              <a:t>Klikk for å redigere tittelstil</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2C3388E5-3FBD-E643-BFA7-40B25DB31287}" type="datetimeFigureOut">
              <a:rPr lang="en-US" smtClean="0"/>
              <a:pPr/>
              <a:t>9/15/19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947859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nb-NO"/>
              <a:t>Klikk for å redigere tittelstil</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2" name="Content Placeholder 3"/>
          <p:cNvSpPr>
            <a:spLocks noGrp="1"/>
          </p:cNvSpPr>
          <p:nvPr>
            <p:ph sz="quarter" idx="13"/>
          </p:nvPr>
        </p:nvSpPr>
        <p:spPr>
          <a:xfrm>
            <a:off x="685331" y="3051013"/>
            <a:ext cx="3829520" cy="2740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3" name="Content Placeholder 5"/>
          <p:cNvSpPr>
            <a:spLocks noGrp="1"/>
          </p:cNvSpPr>
          <p:nvPr>
            <p:ph sz="quarter" idx="14"/>
          </p:nvPr>
        </p:nvSpPr>
        <p:spPr>
          <a:xfrm>
            <a:off x="4629150" y="3051013"/>
            <a:ext cx="3829051" cy="2740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2C3388E5-3FBD-E643-BFA7-40B25DB31287}" type="datetimeFigureOut">
              <a:rPr lang="en-US" smtClean="0"/>
              <a:pPr/>
              <a:t>9/15/19</a:t>
            </a:fld>
            <a:endParaRPr lang="en-US"/>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125251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27CF02DC-00A3-2C4F-90D8-726B3FF9B790}" type="datetimeFigureOut">
              <a:rPr lang="en-US" smtClean="0"/>
              <a:pPr/>
              <a:t>9/15/19</a:t>
            </a:fld>
            <a:endParaRPr lang="en-US"/>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800867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2C3388E5-3FBD-E643-BFA7-40B25DB31287}" type="datetimeFigureOut">
              <a:rPr lang="en-US" smtClean="0"/>
              <a:pPr/>
              <a:t>9/15/19</a:t>
            </a:fld>
            <a:endParaRPr lang="en-US"/>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00762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nb-NO"/>
              <a:t>Klikk for å redigere tittelstil</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C3388E5-3FBD-E643-BFA7-40B25DB31287}" type="datetimeFigureOut">
              <a:rPr lang="en-US" smtClean="0"/>
              <a:pPr/>
              <a:t>9/15/19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347405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nb-NO"/>
              <a:t>Klikk for å redigere tittelstil</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C3388E5-3FBD-E643-BFA7-40B25DB31287}" type="datetimeFigureOut">
              <a:rPr lang="en-US" smtClean="0"/>
              <a:pPr/>
              <a:t>9/15/19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74462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2C3388E5-3FBD-E643-BFA7-40B25DB31287}" type="datetimeFigureOut">
              <a:rPr lang="en-US" smtClean="0"/>
              <a:pPr/>
              <a:t>9/15/19</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nb-NO"/>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21015574"/>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 id="2147483897" r:id="rId12"/>
    <p:sldLayoutId id="2147483898" r:id="rId13"/>
    <p:sldLayoutId id="2147483899" r:id="rId14"/>
    <p:sldLayoutId id="2147483900" r:id="rId15"/>
    <p:sldLayoutId id="2147483901" r:id="rId16"/>
    <p:sldLayoutId id="2147483902" r:id="rId17"/>
    <p:sldLayoutId id="2147483903" r:id="rId18"/>
  </p:sldLayoutIdLst>
  <p:transition spd="slow">
    <p:fade/>
  </p:transition>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3325658"/>
            <a:ext cx="7772400" cy="1143000"/>
          </a:xfrm>
        </p:spPr>
        <p:txBody>
          <a:bodyPr>
            <a:normAutofit fontScale="90000"/>
          </a:bodyPr>
          <a:lstStyle/>
          <a:p>
            <a:r>
              <a:rPr lang="nb-NO" sz="6600" dirty="0"/>
              <a:t>Hvorfor vinne verden dersom Gud tilbyr noe mye større? </a:t>
            </a:r>
          </a:p>
        </p:txBody>
      </p:sp>
    </p:spTree>
    <p:extLst>
      <p:ext uri="{BB962C8B-B14F-4D97-AF65-F5344CB8AC3E}">
        <p14:creationId xmlns:p14="http://schemas.microsoft.com/office/powerpoint/2010/main" val="1720128480"/>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382547B-6C68-2D47-BA21-D8770E903593}"/>
              </a:ext>
            </a:extLst>
          </p:cNvPr>
          <p:cNvSpPr>
            <a:spLocks noGrp="1"/>
          </p:cNvSpPr>
          <p:nvPr>
            <p:ph idx="1"/>
          </p:nvPr>
        </p:nvSpPr>
        <p:spPr>
          <a:xfrm>
            <a:off x="632564" y="1174925"/>
            <a:ext cx="7915275" cy="2971190"/>
          </a:xfrm>
        </p:spPr>
        <p:txBody>
          <a:bodyPr>
            <a:normAutofit fontScale="92500" lnSpcReduction="10000"/>
          </a:bodyPr>
          <a:lstStyle/>
          <a:p>
            <a:pPr marL="36512" indent="0">
              <a:buNone/>
            </a:pPr>
            <a:r>
              <a:rPr lang="nb-NO" sz="4400" cap="none" dirty="0"/>
              <a:t>«Du skal elske herren din gud av hele ditt hjerte og av hele din sjel og av all din kraft og av all din forstand, og din neste som deg selv.»</a:t>
            </a:r>
          </a:p>
        </p:txBody>
      </p:sp>
    </p:spTree>
    <p:extLst>
      <p:ext uri="{BB962C8B-B14F-4D97-AF65-F5344CB8AC3E}">
        <p14:creationId xmlns:p14="http://schemas.microsoft.com/office/powerpoint/2010/main" val="3420278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2EE828EC-8837-2E4B-BECA-20D6F5E9DE48}"/>
              </a:ext>
            </a:extLst>
          </p:cNvPr>
          <p:cNvSpPr/>
          <p:nvPr/>
        </p:nvSpPr>
        <p:spPr>
          <a:xfrm>
            <a:off x="826718" y="1691013"/>
            <a:ext cx="2818357" cy="281835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nb-NO" sz="4400" dirty="0"/>
              <a:t>Min verden</a:t>
            </a:r>
          </a:p>
        </p:txBody>
      </p:sp>
      <p:sp>
        <p:nvSpPr>
          <p:cNvPr id="7" name="Ellipse 6">
            <a:extLst>
              <a:ext uri="{FF2B5EF4-FFF2-40B4-BE49-F238E27FC236}">
                <a16:creationId xmlns:a16="http://schemas.microsoft.com/office/drawing/2014/main" id="{0D4C0F28-065D-C447-AA0A-BD70F73DBFFC}"/>
              </a:ext>
            </a:extLst>
          </p:cNvPr>
          <p:cNvSpPr/>
          <p:nvPr/>
        </p:nvSpPr>
        <p:spPr>
          <a:xfrm>
            <a:off x="5047990" y="1691013"/>
            <a:ext cx="2818357" cy="281835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nb-NO" sz="4400" dirty="0"/>
              <a:t>Din verden</a:t>
            </a:r>
          </a:p>
        </p:txBody>
      </p:sp>
    </p:spTree>
    <p:extLst>
      <p:ext uri="{BB962C8B-B14F-4D97-AF65-F5344CB8AC3E}">
        <p14:creationId xmlns:p14="http://schemas.microsoft.com/office/powerpoint/2010/main" val="2597471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3325658"/>
            <a:ext cx="7772400" cy="1143000"/>
          </a:xfrm>
        </p:spPr>
        <p:txBody>
          <a:bodyPr>
            <a:normAutofit fontScale="90000"/>
          </a:bodyPr>
          <a:lstStyle/>
          <a:p>
            <a:r>
              <a:rPr lang="nb-NO" sz="6600" dirty="0"/>
              <a:t>Hvorfor vinne verden dersom Gud tilbyr noe mye større? </a:t>
            </a:r>
          </a:p>
        </p:txBody>
      </p:sp>
    </p:spTree>
    <p:extLst>
      <p:ext uri="{BB962C8B-B14F-4D97-AF65-F5344CB8AC3E}">
        <p14:creationId xmlns:p14="http://schemas.microsoft.com/office/powerpoint/2010/main" val="2354633904"/>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5E5588A-C919-8748-B9E8-7C773BF6A48F}"/>
              </a:ext>
            </a:extLst>
          </p:cNvPr>
          <p:cNvSpPr>
            <a:spLocks noGrp="1"/>
          </p:cNvSpPr>
          <p:nvPr>
            <p:ph type="title"/>
          </p:nvPr>
        </p:nvSpPr>
        <p:spPr/>
        <p:txBody>
          <a:bodyPr/>
          <a:lstStyle/>
          <a:p>
            <a:endParaRPr lang="nb-NO"/>
          </a:p>
        </p:txBody>
      </p:sp>
      <p:pic>
        <p:nvPicPr>
          <p:cNvPr id="5" name="Plassholder for innhold 4">
            <a:extLst>
              <a:ext uri="{FF2B5EF4-FFF2-40B4-BE49-F238E27FC236}">
                <a16:creationId xmlns:a16="http://schemas.microsoft.com/office/drawing/2014/main" id="{9E7F303C-1063-404B-8B2B-C74521264C0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01833" y="1417638"/>
            <a:ext cx="7270642" cy="3199840"/>
          </a:xfrm>
        </p:spPr>
      </p:pic>
    </p:spTree>
    <p:extLst>
      <p:ext uri="{BB962C8B-B14F-4D97-AF65-F5344CB8AC3E}">
        <p14:creationId xmlns:p14="http://schemas.microsoft.com/office/powerpoint/2010/main" val="137933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382547B-6C68-2D47-BA21-D8770E903593}"/>
              </a:ext>
            </a:extLst>
          </p:cNvPr>
          <p:cNvSpPr>
            <a:spLocks noGrp="1"/>
          </p:cNvSpPr>
          <p:nvPr>
            <p:ph idx="1"/>
          </p:nvPr>
        </p:nvSpPr>
        <p:spPr>
          <a:xfrm>
            <a:off x="614362" y="1284895"/>
            <a:ext cx="7915275" cy="4618363"/>
          </a:xfrm>
        </p:spPr>
        <p:txBody>
          <a:bodyPr>
            <a:normAutofit/>
          </a:bodyPr>
          <a:lstStyle/>
          <a:p>
            <a:pPr marL="36512" indent="0">
              <a:buNone/>
            </a:pPr>
            <a:r>
              <a:rPr lang="nb-NO" sz="4400" cap="none" dirty="0"/>
              <a:t>Hva gagner det et menneske om det vinner hele verden, men mister seg selv og går til grunne? </a:t>
            </a:r>
          </a:p>
        </p:txBody>
      </p:sp>
    </p:spTree>
    <p:extLst>
      <p:ext uri="{BB962C8B-B14F-4D97-AF65-F5344CB8AC3E}">
        <p14:creationId xmlns:p14="http://schemas.microsoft.com/office/powerpoint/2010/main" val="3907934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382547B-6C68-2D47-BA21-D8770E903593}"/>
              </a:ext>
            </a:extLst>
          </p:cNvPr>
          <p:cNvSpPr>
            <a:spLocks noGrp="1"/>
          </p:cNvSpPr>
          <p:nvPr>
            <p:ph idx="1"/>
          </p:nvPr>
        </p:nvSpPr>
        <p:spPr>
          <a:xfrm>
            <a:off x="607512" y="410836"/>
            <a:ext cx="7915275" cy="4618363"/>
          </a:xfrm>
        </p:spPr>
        <p:txBody>
          <a:bodyPr>
            <a:normAutofit/>
          </a:bodyPr>
          <a:lstStyle/>
          <a:p>
            <a:pPr marL="36512" indent="0">
              <a:buNone/>
            </a:pPr>
            <a:r>
              <a:rPr lang="nb-NO" sz="2400" cap="none" dirty="0"/>
              <a:t>Så sa han til alle: «om noen vil følge etter meg, må han fornekte seg selv og hver dag ta sitt kors opp og følge meg. For den som vil berge sitt liv, skal miste det. Men den som mister sitt liv for min skyld, skal berge det. Hva gagner det et menneske om det vinner hele verden, men mister seg selv og går til grunne? For den som skammer seg over meg og mine ord, ham skal også menneskesønnen skamme seg over når han kommer i sin og sin fars og de hellige englers herlighet. Sannelig, jeg sier dere: noen av dem som står her, skal ikke smake døden før de ser guds rike.»</a:t>
            </a:r>
          </a:p>
        </p:txBody>
      </p:sp>
      <p:sp>
        <p:nvSpPr>
          <p:cNvPr id="4" name="TekstSylinder 3">
            <a:extLst>
              <a:ext uri="{FF2B5EF4-FFF2-40B4-BE49-F238E27FC236}">
                <a16:creationId xmlns:a16="http://schemas.microsoft.com/office/drawing/2014/main" id="{411FA0E2-9696-4248-88B5-FCBD35FAAF2E}"/>
              </a:ext>
            </a:extLst>
          </p:cNvPr>
          <p:cNvSpPr txBox="1"/>
          <p:nvPr/>
        </p:nvSpPr>
        <p:spPr>
          <a:xfrm>
            <a:off x="607512" y="5686816"/>
            <a:ext cx="1503938" cy="369332"/>
          </a:xfrm>
          <a:prstGeom prst="rect">
            <a:avLst/>
          </a:prstGeom>
          <a:noFill/>
        </p:spPr>
        <p:txBody>
          <a:bodyPr wrap="none" rtlCol="0">
            <a:spAutoFit/>
          </a:bodyPr>
          <a:lstStyle/>
          <a:p>
            <a:r>
              <a:rPr lang="nb-NO" dirty="0"/>
              <a:t>Lukas 9,23-27</a:t>
            </a:r>
          </a:p>
        </p:txBody>
      </p:sp>
    </p:spTree>
    <p:extLst>
      <p:ext uri="{BB962C8B-B14F-4D97-AF65-F5344CB8AC3E}">
        <p14:creationId xmlns:p14="http://schemas.microsoft.com/office/powerpoint/2010/main" val="753174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3325658"/>
            <a:ext cx="7772400" cy="1143000"/>
          </a:xfrm>
        </p:spPr>
        <p:txBody>
          <a:bodyPr>
            <a:normAutofit fontScale="90000"/>
          </a:bodyPr>
          <a:lstStyle/>
          <a:p>
            <a:r>
              <a:rPr lang="nb-NO" sz="6600" dirty="0"/>
              <a:t>Disippel som modnes med Jesus</a:t>
            </a:r>
          </a:p>
        </p:txBody>
      </p:sp>
    </p:spTree>
    <p:extLst>
      <p:ext uri="{BB962C8B-B14F-4D97-AF65-F5344CB8AC3E}">
        <p14:creationId xmlns:p14="http://schemas.microsoft.com/office/powerpoint/2010/main" val="2709472025"/>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382547B-6C68-2D47-BA21-D8770E903593}"/>
              </a:ext>
            </a:extLst>
          </p:cNvPr>
          <p:cNvSpPr>
            <a:spLocks noGrp="1"/>
          </p:cNvSpPr>
          <p:nvPr>
            <p:ph idx="1"/>
          </p:nvPr>
        </p:nvSpPr>
        <p:spPr>
          <a:xfrm>
            <a:off x="607512" y="410837"/>
            <a:ext cx="7915275" cy="4026692"/>
          </a:xfrm>
        </p:spPr>
        <p:txBody>
          <a:bodyPr>
            <a:normAutofit/>
          </a:bodyPr>
          <a:lstStyle/>
          <a:p>
            <a:pPr marL="36512" indent="0">
              <a:buNone/>
            </a:pPr>
            <a:r>
              <a:rPr lang="nb-NO" sz="2400" cap="none" dirty="0"/>
              <a:t>Det finnes en utbredt form for moderne vold… aktivisme og overarbeid. Det moderne livets mas og jag er én form, kanskje den vanligste formen, av slik iboende vold. Å la seg rive med av en myriade motstridende bekymringer, å overgi seg til for mange krav, å hengi seg til for mange prosjekter, å ville hjelpe alle med alt – det er å underkaste seg vold…. Hastverket dreper roten av indre visdom som gjør arbeidet fruktbart. </a:t>
            </a:r>
          </a:p>
        </p:txBody>
      </p:sp>
      <p:sp>
        <p:nvSpPr>
          <p:cNvPr id="2" name="TekstSylinder 1">
            <a:extLst>
              <a:ext uri="{FF2B5EF4-FFF2-40B4-BE49-F238E27FC236}">
                <a16:creationId xmlns:a16="http://schemas.microsoft.com/office/drawing/2014/main" id="{E17FA21C-B51D-EB4B-B917-098C914FD574}"/>
              </a:ext>
            </a:extLst>
          </p:cNvPr>
          <p:cNvSpPr txBox="1"/>
          <p:nvPr/>
        </p:nvSpPr>
        <p:spPr>
          <a:xfrm>
            <a:off x="607512" y="4747364"/>
            <a:ext cx="1577483" cy="369332"/>
          </a:xfrm>
          <a:prstGeom prst="rect">
            <a:avLst/>
          </a:prstGeom>
          <a:noFill/>
        </p:spPr>
        <p:txBody>
          <a:bodyPr wrap="none" rtlCol="0">
            <a:spAutoFit/>
          </a:bodyPr>
          <a:lstStyle/>
          <a:p>
            <a:r>
              <a:rPr lang="nb-NO" dirty="0"/>
              <a:t>Thomas </a:t>
            </a:r>
            <a:r>
              <a:rPr lang="nb-NO" dirty="0" err="1"/>
              <a:t>Merton</a:t>
            </a:r>
            <a:endParaRPr lang="nb-NO" dirty="0"/>
          </a:p>
        </p:txBody>
      </p:sp>
    </p:spTree>
    <p:extLst>
      <p:ext uri="{BB962C8B-B14F-4D97-AF65-F5344CB8AC3E}">
        <p14:creationId xmlns:p14="http://schemas.microsoft.com/office/powerpoint/2010/main" val="3807448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382547B-6C68-2D47-BA21-D8770E903593}"/>
              </a:ext>
            </a:extLst>
          </p:cNvPr>
          <p:cNvSpPr>
            <a:spLocks noGrp="1"/>
          </p:cNvSpPr>
          <p:nvPr>
            <p:ph idx="1"/>
          </p:nvPr>
        </p:nvSpPr>
        <p:spPr>
          <a:xfrm>
            <a:off x="614361" y="660309"/>
            <a:ext cx="7915275" cy="1592775"/>
          </a:xfrm>
        </p:spPr>
        <p:txBody>
          <a:bodyPr>
            <a:normAutofit/>
          </a:bodyPr>
          <a:lstStyle/>
          <a:p>
            <a:pPr marL="36512" indent="0">
              <a:buNone/>
            </a:pPr>
            <a:r>
              <a:rPr lang="nb-NO" sz="2800" cap="none" dirty="0">
                <a:latin typeface="Minion Pro" panose="02040503050306020203" pitchFamily="18" charset="0"/>
              </a:rPr>
              <a:t>Kirkefaderen Augustin sa: </a:t>
            </a:r>
            <a:r>
              <a:rPr lang="nb-NO" sz="2800" i="1" cap="none" dirty="0">
                <a:latin typeface="Minion Pro" panose="02040503050306020203" pitchFamily="18" charset="0"/>
              </a:rPr>
              <a:t>gud var hos meg hele tiden, men jeg var ikke nær han fordi jeg rømte fra meg selv.</a:t>
            </a:r>
            <a:r>
              <a:rPr lang="nb-NO" sz="2800" cap="none" dirty="0">
                <a:latin typeface="Minion Pro" panose="02040503050306020203" pitchFamily="18" charset="0"/>
              </a:rPr>
              <a:t> </a:t>
            </a:r>
          </a:p>
        </p:txBody>
      </p:sp>
      <p:sp>
        <p:nvSpPr>
          <p:cNvPr id="4" name="Plassholder for innhold 2">
            <a:extLst>
              <a:ext uri="{FF2B5EF4-FFF2-40B4-BE49-F238E27FC236}">
                <a16:creationId xmlns:a16="http://schemas.microsoft.com/office/drawing/2014/main" id="{6503C263-68E4-1544-911D-3D5C57164601}"/>
              </a:ext>
            </a:extLst>
          </p:cNvPr>
          <p:cNvSpPr txBox="1">
            <a:spLocks/>
          </p:cNvSpPr>
          <p:nvPr/>
        </p:nvSpPr>
        <p:spPr bwMode="auto">
          <a:xfrm>
            <a:off x="614362" y="2253084"/>
            <a:ext cx="7915275" cy="1592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419100" indent="-382588" algn="l" rtl="0" eaLnBrk="1" fontAlgn="base" hangingPunct="1">
              <a:spcBef>
                <a:spcPct val="20000"/>
              </a:spcBef>
              <a:spcAft>
                <a:spcPct val="0"/>
              </a:spcAft>
              <a:buClr>
                <a:srgbClr val="2B5B6A"/>
              </a:buClr>
              <a:buFont typeface="Wingdings 2" charset="0"/>
              <a:buChar char=""/>
              <a:defRPr sz="2800" kern="1200">
                <a:solidFill>
                  <a:schemeClr val="bg1"/>
                </a:solidFill>
                <a:latin typeface="Minion Pro" charset="0"/>
                <a:ea typeface="ＭＳ Ｐゴシック" charset="0"/>
                <a:cs typeface="+mn-cs"/>
              </a:defRPr>
            </a:lvl1pPr>
            <a:lvl2pPr marL="722313" indent="-273050" algn="l" rtl="0" eaLnBrk="1" fontAlgn="base" hangingPunct="1">
              <a:spcBef>
                <a:spcPct val="20000"/>
              </a:spcBef>
              <a:spcAft>
                <a:spcPct val="0"/>
              </a:spcAft>
              <a:buClr>
                <a:srgbClr val="2B5B6A"/>
              </a:buClr>
              <a:buFont typeface="Wingdings 2" charset="0"/>
              <a:buChar char=""/>
              <a:defRPr sz="2400" kern="1200">
                <a:solidFill>
                  <a:schemeClr val="bg1"/>
                </a:solidFill>
                <a:latin typeface="Minion Pro" charset="0"/>
                <a:ea typeface="ＭＳ Ｐゴシック" charset="0"/>
                <a:cs typeface="+mn-cs"/>
              </a:defRPr>
            </a:lvl2pPr>
            <a:lvl3pPr marL="1004888" indent="-255588" algn="l" rtl="0" eaLnBrk="1" fontAlgn="base" hangingPunct="1">
              <a:spcBef>
                <a:spcPct val="20000"/>
              </a:spcBef>
              <a:spcAft>
                <a:spcPct val="0"/>
              </a:spcAft>
              <a:buClr>
                <a:srgbClr val="2B5B6A"/>
              </a:buClr>
              <a:buFont typeface="Minion Pro" charset="0"/>
              <a:buChar char="○"/>
              <a:defRPr sz="2000" kern="1200">
                <a:solidFill>
                  <a:schemeClr val="bg1"/>
                </a:solidFill>
                <a:latin typeface="Minion Pro" charset="0"/>
                <a:ea typeface="ＭＳ Ｐゴシック" charset="0"/>
                <a:cs typeface="+mn-cs"/>
              </a:defRPr>
            </a:lvl3pPr>
            <a:lvl4pPr marL="1279525" indent="-236538" algn="l" rtl="0" eaLnBrk="1" fontAlgn="base" hangingPunct="1">
              <a:spcBef>
                <a:spcPct val="20000"/>
              </a:spcBef>
              <a:spcAft>
                <a:spcPct val="0"/>
              </a:spcAft>
              <a:buClr>
                <a:srgbClr val="7A7901"/>
              </a:buClr>
              <a:buSzPct val="90000"/>
              <a:buFont typeface="Wingdings 2" charset="0"/>
              <a:buChar char=""/>
              <a:defRPr sz="2000" kern="1200">
                <a:solidFill>
                  <a:schemeClr val="tx1"/>
                </a:solidFill>
                <a:latin typeface="Minion Pro" charset="0"/>
                <a:ea typeface="ＭＳ Ｐゴシック" charset="0"/>
                <a:cs typeface="+mn-cs"/>
              </a:defRPr>
            </a:lvl4pPr>
            <a:lvl5pPr marL="1489075" indent="-182563" algn="l" rtl="0" eaLnBrk="1" fontAlgn="base" hangingPunct="1">
              <a:spcBef>
                <a:spcPct val="20000"/>
              </a:spcBef>
              <a:spcAft>
                <a:spcPct val="0"/>
              </a:spcAft>
              <a:buClr>
                <a:srgbClr val="7A7901"/>
              </a:buClr>
              <a:buSzPct val="100000"/>
              <a:buFont typeface="Minion Pro" charset="0"/>
              <a:buChar char="-"/>
              <a:defRPr sz="2000" kern="1200">
                <a:solidFill>
                  <a:schemeClr val="tx1"/>
                </a:solidFill>
                <a:latin typeface="Minion Pro" charset="0"/>
                <a:ea typeface="ＭＳ Ｐゴシック"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12" indent="0">
              <a:buNone/>
            </a:pPr>
            <a:r>
              <a:rPr lang="nb-NO" dirty="0">
                <a:solidFill>
                  <a:schemeClr val="tx1"/>
                </a:solidFill>
              </a:rPr>
              <a:t>Magnus Malm sier det slik: </a:t>
            </a:r>
            <a:r>
              <a:rPr lang="nb-NO" i="1" dirty="0">
                <a:solidFill>
                  <a:schemeClr val="tx1"/>
                </a:solidFill>
              </a:rPr>
              <a:t>Vi kan ikke begynne med å prøve å sette oss selv til side for å hengi oss til en slags åndelighet. I løpet av vandringen med Jesus blir tyngdepunktet forskjøvet fra oss selv og til Jesus. </a:t>
            </a:r>
            <a:r>
              <a:rPr lang="nb-NO" dirty="0">
                <a:solidFill>
                  <a:schemeClr val="tx1"/>
                </a:solidFill>
              </a:rPr>
              <a:t> </a:t>
            </a:r>
          </a:p>
        </p:txBody>
      </p:sp>
    </p:spTree>
    <p:extLst>
      <p:ext uri="{BB962C8B-B14F-4D97-AF65-F5344CB8AC3E}">
        <p14:creationId xmlns:p14="http://schemas.microsoft.com/office/powerpoint/2010/main" val="21801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382547B-6C68-2D47-BA21-D8770E903593}"/>
              </a:ext>
            </a:extLst>
          </p:cNvPr>
          <p:cNvSpPr>
            <a:spLocks noGrp="1"/>
          </p:cNvSpPr>
          <p:nvPr>
            <p:ph idx="1"/>
          </p:nvPr>
        </p:nvSpPr>
        <p:spPr>
          <a:xfrm>
            <a:off x="607512" y="894928"/>
            <a:ext cx="7915275" cy="4927645"/>
          </a:xfrm>
        </p:spPr>
        <p:txBody>
          <a:bodyPr>
            <a:normAutofit/>
          </a:bodyPr>
          <a:lstStyle/>
          <a:p>
            <a:pPr marL="36512" indent="0">
              <a:buNone/>
            </a:pPr>
            <a:r>
              <a:rPr lang="nb-NO" cap="none" dirty="0"/>
              <a:t>    </a:t>
            </a:r>
            <a:r>
              <a:rPr lang="nb-NO" b="1" cap="none" baseline="30000" dirty="0"/>
              <a:t>23</a:t>
            </a:r>
            <a:r>
              <a:rPr lang="nb-NO" cap="none" dirty="0"/>
              <a:t> så sier herren:</a:t>
            </a:r>
            <a:br>
              <a:rPr lang="nb-NO" cap="none" dirty="0"/>
            </a:br>
            <a:r>
              <a:rPr lang="nb-NO" cap="none" dirty="0"/>
              <a:t>          den vise skal ikke være stolt av sin visdom,</a:t>
            </a:r>
            <a:br>
              <a:rPr lang="nb-NO" cap="none" dirty="0"/>
            </a:br>
            <a:r>
              <a:rPr lang="nb-NO" cap="none" dirty="0"/>
              <a:t>          den sterke skal ikke være stolt av sin styrke,</a:t>
            </a:r>
            <a:br>
              <a:rPr lang="nb-NO" cap="none" dirty="0"/>
            </a:br>
            <a:r>
              <a:rPr lang="nb-NO" cap="none" dirty="0"/>
              <a:t>          den rike skal ikke være stolt av sin rikdom.</a:t>
            </a:r>
            <a:br>
              <a:rPr lang="nb-NO" cap="none" dirty="0"/>
            </a:br>
            <a:r>
              <a:rPr lang="nb-NO" cap="none" dirty="0"/>
              <a:t>          </a:t>
            </a:r>
            <a:br>
              <a:rPr lang="nb-NO" cap="none" dirty="0"/>
            </a:br>
            <a:r>
              <a:rPr lang="nb-NO" cap="none" dirty="0"/>
              <a:t>    </a:t>
            </a:r>
            <a:r>
              <a:rPr lang="nb-NO" b="1" cap="none" baseline="30000" dirty="0"/>
              <a:t>24</a:t>
            </a:r>
            <a:r>
              <a:rPr lang="nb-NO" cap="none" dirty="0"/>
              <a:t> men den som vil være stolt av noe,</a:t>
            </a:r>
            <a:br>
              <a:rPr lang="nb-NO" cap="none" dirty="0"/>
            </a:br>
            <a:r>
              <a:rPr lang="nb-NO" cap="none" dirty="0"/>
              <a:t>          skal være stolt av dette:</a:t>
            </a:r>
            <a:br>
              <a:rPr lang="nb-NO" cap="none" dirty="0"/>
            </a:br>
            <a:r>
              <a:rPr lang="nb-NO" cap="none" dirty="0"/>
              <a:t>          at han har forstand og kjenner meg.</a:t>
            </a:r>
            <a:br>
              <a:rPr lang="nb-NO" cap="none" dirty="0"/>
            </a:br>
            <a:r>
              <a:rPr lang="nb-NO" cap="none" dirty="0"/>
              <a:t>          For jeg er herren,</a:t>
            </a:r>
            <a:br>
              <a:rPr lang="nb-NO" cap="none" dirty="0"/>
            </a:br>
            <a:r>
              <a:rPr lang="nb-NO" cap="none" dirty="0"/>
              <a:t>          som viser miskunn, rett og rettferd på jorden.</a:t>
            </a:r>
            <a:br>
              <a:rPr lang="nb-NO" cap="none" dirty="0"/>
            </a:br>
            <a:r>
              <a:rPr lang="nb-NO" cap="none" dirty="0"/>
              <a:t>          Ja, slik vil jeg ha det,</a:t>
            </a:r>
            <a:br>
              <a:rPr lang="nb-NO" cap="none" dirty="0"/>
            </a:br>
            <a:r>
              <a:rPr lang="nb-NO" cap="none" dirty="0"/>
              <a:t>          sier herren. </a:t>
            </a:r>
          </a:p>
        </p:txBody>
      </p:sp>
      <p:sp>
        <p:nvSpPr>
          <p:cNvPr id="2" name="TekstSylinder 1">
            <a:extLst>
              <a:ext uri="{FF2B5EF4-FFF2-40B4-BE49-F238E27FC236}">
                <a16:creationId xmlns:a16="http://schemas.microsoft.com/office/drawing/2014/main" id="{E17FA21C-B51D-EB4B-B917-098C914FD574}"/>
              </a:ext>
            </a:extLst>
          </p:cNvPr>
          <p:cNvSpPr txBox="1"/>
          <p:nvPr/>
        </p:nvSpPr>
        <p:spPr>
          <a:xfrm>
            <a:off x="4565149" y="5513846"/>
            <a:ext cx="1737976" cy="369332"/>
          </a:xfrm>
          <a:prstGeom prst="rect">
            <a:avLst/>
          </a:prstGeom>
          <a:noFill/>
        </p:spPr>
        <p:txBody>
          <a:bodyPr wrap="none" rtlCol="0">
            <a:spAutoFit/>
          </a:bodyPr>
          <a:lstStyle/>
          <a:p>
            <a:r>
              <a:rPr lang="nb-NO" dirty="0"/>
              <a:t>Jeremia 9,23-24</a:t>
            </a:r>
          </a:p>
        </p:txBody>
      </p:sp>
    </p:spTree>
    <p:extLst>
      <p:ext uri="{BB962C8B-B14F-4D97-AF65-F5344CB8AC3E}">
        <p14:creationId xmlns:p14="http://schemas.microsoft.com/office/powerpoint/2010/main" val="3871851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3325658"/>
            <a:ext cx="7772400" cy="1143000"/>
          </a:xfrm>
        </p:spPr>
        <p:txBody>
          <a:bodyPr>
            <a:normAutofit fontScale="90000"/>
          </a:bodyPr>
          <a:lstStyle/>
          <a:p>
            <a:r>
              <a:rPr lang="nb-NO" sz="6600" dirty="0"/>
              <a:t>Ta opp sitt kors er å elske sin neste</a:t>
            </a:r>
          </a:p>
        </p:txBody>
      </p:sp>
    </p:spTree>
    <p:extLst>
      <p:ext uri="{BB962C8B-B14F-4D97-AF65-F5344CB8AC3E}">
        <p14:creationId xmlns:p14="http://schemas.microsoft.com/office/powerpoint/2010/main" val="1541678139"/>
      </p:ext>
    </p:extLst>
  </p:cSld>
  <p:clrMapOvr>
    <a:masterClrMapping/>
  </p:clrMapOvr>
  <p:transition spd="slow">
    <p:fade/>
  </p:transition>
</p:sld>
</file>

<file path=ppt/theme/theme1.xml><?xml version="1.0" encoding="utf-8"?>
<a:theme xmlns:a="http://schemas.openxmlformats.org/drawingml/2006/main" name="Dråpe">
  <a:themeElements>
    <a:clrScheme name="Dråpe">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åpe">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åpe">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{4F033027-EFFE-E244-AA19-9C0A78D964F0}tf10001073</Template>
  <TotalTime>894</TotalTime>
  <Words>382</Words>
  <Application>Microsoft Macintosh PowerPoint</Application>
  <PresentationFormat>Skjermfremvisning (4:3)</PresentationFormat>
  <Paragraphs>16</Paragraphs>
  <Slides>12</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12</vt:i4>
      </vt:variant>
    </vt:vector>
  </HeadingPairs>
  <TitlesOfParts>
    <vt:vector size="18" baseType="lpstr">
      <vt:lpstr>Arial</vt:lpstr>
      <vt:lpstr>Calibri</vt:lpstr>
      <vt:lpstr>Minion Pro</vt:lpstr>
      <vt:lpstr>Tw Cen MT</vt:lpstr>
      <vt:lpstr>Wingdings 2</vt:lpstr>
      <vt:lpstr>Dråpe</vt:lpstr>
      <vt:lpstr>Hvorfor vinne verden dersom Gud tilbyr noe mye større? </vt:lpstr>
      <vt:lpstr>PowerPoint-presentasjon</vt:lpstr>
      <vt:lpstr>PowerPoint-presentasjon</vt:lpstr>
      <vt:lpstr>PowerPoint-presentasjon</vt:lpstr>
      <vt:lpstr>Disippel som modnes med Jesus</vt:lpstr>
      <vt:lpstr>PowerPoint-presentasjon</vt:lpstr>
      <vt:lpstr>PowerPoint-presentasjon</vt:lpstr>
      <vt:lpstr>PowerPoint-presentasjon</vt:lpstr>
      <vt:lpstr>Ta opp sitt kors er å elske sin neste</vt:lpstr>
      <vt:lpstr>PowerPoint-presentasjon</vt:lpstr>
      <vt:lpstr>PowerPoint-presentasjon</vt:lpstr>
      <vt:lpstr>Hvorfor vinne verden dersom Gud tilbyr noe mye større? </vt:lpstr>
    </vt:vector>
  </TitlesOfParts>
  <Company>politiet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lno012</dc:creator>
  <cp:lastModifiedBy>André Tjersland</cp:lastModifiedBy>
  <cp:revision>37</cp:revision>
  <dcterms:created xsi:type="dcterms:W3CDTF">2012-06-05T13:32:42Z</dcterms:created>
  <dcterms:modified xsi:type="dcterms:W3CDTF">2019-09-15T07:55:54Z</dcterms:modified>
</cp:coreProperties>
</file>